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5/7/2020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5/7/2020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5/7/2020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600200"/>
            <a:ext cx="7406640" cy="1472184"/>
          </a:xfrm>
        </p:spPr>
        <p:txBody>
          <a:bodyPr>
            <a:normAutofit/>
          </a:bodyPr>
          <a:lstStyle/>
          <a:p>
            <a:pPr algn="ctr"/>
            <a:r>
              <a:rPr lang="en-US" sz="3600" b="1" dirty="0" smtClean="0">
                <a:effectLst/>
                <a:latin typeface="Times New Roman" pitchFamily="18" charset="0"/>
                <a:cs typeface="Times New Roman" pitchFamily="18" charset="0"/>
              </a:rPr>
              <a:t>Services of Internet</a:t>
            </a:r>
            <a:endParaRPr lang="en-US" sz="3600" b="1" dirty="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Internet Services</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800" b="1" dirty="0" smtClean="0">
                <a:latin typeface="Times New Roman" panose="02020603050405020304" pitchFamily="18" charset="0"/>
                <a:cs typeface="Times New Roman" panose="02020603050405020304" pitchFamily="18" charset="0"/>
              </a:rPr>
              <a:t>Internet Services</a:t>
            </a:r>
            <a:r>
              <a:rPr lang="en-US" sz="2800" dirty="0">
                <a:latin typeface="Times New Roman" panose="02020603050405020304" pitchFamily="18" charset="0"/>
                <a:cs typeface="Times New Roman" panose="02020603050405020304" pitchFamily="18" charset="0"/>
              </a:rPr>
              <a:t> allows us to access huge amount of information such as text, graphics, sound and software over the internet. Following diagram shows the four different categories </a:t>
            </a:r>
            <a:r>
              <a:rPr lang="en-US" sz="2800" dirty="0" smtClean="0">
                <a:latin typeface="Times New Roman" panose="02020603050405020304" pitchFamily="18" charset="0"/>
                <a:cs typeface="Times New Roman" panose="02020603050405020304" pitchFamily="18" charset="0"/>
              </a:rPr>
              <a:t>of internet services.</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3556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World Wide Web (WWW</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WWW </a:t>
            </a:r>
            <a:r>
              <a:rPr lang="en-US" sz="2800" dirty="0">
                <a:latin typeface="Times New Roman" panose="02020603050405020304" pitchFamily="18" charset="0"/>
                <a:cs typeface="Times New Roman" panose="02020603050405020304" pitchFamily="18" charset="0"/>
              </a:rPr>
              <a:t>is also known as W3. It offers a way to access documents spread over the several servers over the internet. These documents may contain texts, graphics, audio, video, hyperlinks. The hyperlinks allow the users to navigate between the documents.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316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Video </a:t>
            </a:r>
            <a:r>
              <a:rPr lang="en-US" sz="3600" b="1" dirty="0" smtClean="0">
                <a:latin typeface="Times New Roman" panose="02020603050405020304" pitchFamily="18" charset="0"/>
                <a:cs typeface="Times New Roman" panose="02020603050405020304" pitchFamily="18" charset="0"/>
              </a:rPr>
              <a:t>Conferencing</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Video </a:t>
            </a:r>
            <a:r>
              <a:rPr lang="en-US" sz="2800" dirty="0">
                <a:latin typeface="Times New Roman" panose="02020603050405020304" pitchFamily="18" charset="0"/>
                <a:cs typeface="Times New Roman" panose="02020603050405020304" pitchFamily="18" charset="0"/>
              </a:rPr>
              <a:t>conferencing or Video teleconferencing is a method of communicating by two-way video and audio transmission with help of telecommunication technologies.</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81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FTP</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b="1" dirty="0">
                <a:latin typeface="Times New Roman" panose="02020603050405020304" pitchFamily="18" charset="0"/>
                <a:cs typeface="Times New Roman" panose="02020603050405020304" pitchFamily="18" charset="0"/>
              </a:rPr>
              <a:t>File Transfer Protocol (FTP)</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Enable the users to transfer files.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8463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Telnet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log on to a remote computer that is attached to internet.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742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Gopher</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search, retrieve, and display documents on remote sites.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3469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Newsgroup</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Offers </a:t>
            </a:r>
            <a:r>
              <a:rPr lang="en-US" sz="2800" dirty="0">
                <a:latin typeface="Times New Roman" panose="02020603050405020304" pitchFamily="18" charset="0"/>
                <a:cs typeface="Times New Roman" panose="02020603050405020304" pitchFamily="18" charset="0"/>
              </a:rPr>
              <a:t>a forum for people to discuss topics of common interests.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798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Electronic Mail</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800" dirty="0" smtClean="0">
                <a:latin typeface="Times New Roman" panose="02020603050405020304" pitchFamily="18" charset="0"/>
                <a:cs typeface="Times New Roman" panose="02020603050405020304" pitchFamily="18" charset="0"/>
              </a:rPr>
              <a:t>Used </a:t>
            </a:r>
            <a:r>
              <a:rPr lang="en-US" sz="2800" dirty="0">
                <a:latin typeface="Times New Roman" panose="02020603050405020304" pitchFamily="18" charset="0"/>
                <a:cs typeface="Times New Roman" panose="02020603050405020304" pitchFamily="18" charset="0"/>
              </a:rPr>
              <a:t>to send electronic message over the internet.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17932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753</TotalTime>
  <Words>145</Words>
  <Application>Microsoft Office PowerPoint</Application>
  <PresentationFormat>On-screen Show (4:3)</PresentationFormat>
  <Paragraphs>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Services of Internet</vt:lpstr>
      <vt:lpstr>Internet Services</vt:lpstr>
      <vt:lpstr>World Wide Web (WWW)</vt:lpstr>
      <vt:lpstr>Video Conferencing</vt:lpstr>
      <vt:lpstr>FTP</vt:lpstr>
      <vt:lpstr>Telnet</vt:lpstr>
      <vt:lpstr>Gopher</vt:lpstr>
      <vt:lpstr>Newsgroup</vt:lpstr>
      <vt:lpstr>Electronic Mail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ismail - [2010]</cp:lastModifiedBy>
  <cp:revision>293</cp:revision>
  <dcterms:created xsi:type="dcterms:W3CDTF">2015-09-13T05:42:29Z</dcterms:created>
  <dcterms:modified xsi:type="dcterms:W3CDTF">2020-05-07T09:49:52Z</dcterms:modified>
</cp:coreProperties>
</file>